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12"/>
  </p:notesMasterIdLst>
  <p:sldIdLst>
    <p:sldId id="256" r:id="rId5"/>
    <p:sldId id="261" r:id="rId6"/>
    <p:sldId id="262" r:id="rId7"/>
    <p:sldId id="257" r:id="rId8"/>
    <p:sldId id="258" r:id="rId9"/>
    <p:sldId id="259" r:id="rId10"/>
    <p:sldId id="260" r:id="rId11"/>
  </p:sldIdLst>
  <p:sldSz cx="7559675" cy="532765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EC8110-B86F-4381-A67D-9058BC1913A7}" v="2" dt="2026-05-25T07:27:34.1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8" autoAdjust="0"/>
    <p:restoredTop sz="94660"/>
  </p:normalViewPr>
  <p:slideViewPr>
    <p:cSldViewPr snapToGrid="0">
      <p:cViewPr varScale="1">
        <p:scale>
          <a:sx n="137" d="100"/>
          <a:sy n="137" d="100"/>
        </p:scale>
        <p:origin x="150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cy Levett-Jones" userId="f15cb44b-6991-4089-b606-1d4f68a5cc99" providerId="ADAL" clId="{D0993761-B27F-4634-8035-5D383542B020}"/>
    <pc:docChg chg="undo custSel modSld">
      <pc:chgData name="Tracy Levett-Jones" userId="f15cb44b-6991-4089-b606-1d4f68a5cc99" providerId="ADAL" clId="{D0993761-B27F-4634-8035-5D383542B020}" dt="2026-05-25T07:29:48.128" v="40" actId="113"/>
      <pc:docMkLst>
        <pc:docMk/>
      </pc:docMkLst>
      <pc:sldChg chg="modSp mod">
        <pc:chgData name="Tracy Levett-Jones" userId="f15cb44b-6991-4089-b606-1d4f68a5cc99" providerId="ADAL" clId="{D0993761-B27F-4634-8035-5D383542B020}" dt="2026-05-25T07:28:54.748" v="36" actId="6549"/>
        <pc:sldMkLst>
          <pc:docMk/>
          <pc:sldMk cId="190763904" sldId="257"/>
        </pc:sldMkLst>
        <pc:spChg chg="mod">
          <ac:chgData name="Tracy Levett-Jones" userId="f15cb44b-6991-4089-b606-1d4f68a5cc99" providerId="ADAL" clId="{D0993761-B27F-4634-8035-5D383542B020}" dt="2026-05-25T07:28:54.748" v="36" actId="6549"/>
          <ac:spMkLst>
            <pc:docMk/>
            <pc:sldMk cId="190763904" sldId="257"/>
            <ac:spMk id="4" creationId="{9935E454-39D5-47AF-B764-C62447F662DF}"/>
          </ac:spMkLst>
        </pc:spChg>
      </pc:sldChg>
      <pc:sldChg chg="modSp mod">
        <pc:chgData name="Tracy Levett-Jones" userId="f15cb44b-6991-4089-b606-1d4f68a5cc99" providerId="ADAL" clId="{D0993761-B27F-4634-8035-5D383542B020}" dt="2026-05-25T07:29:48.128" v="40" actId="113"/>
        <pc:sldMkLst>
          <pc:docMk/>
          <pc:sldMk cId="1054018462" sldId="260"/>
        </pc:sldMkLst>
        <pc:spChg chg="mod">
          <ac:chgData name="Tracy Levett-Jones" userId="f15cb44b-6991-4089-b606-1d4f68a5cc99" providerId="ADAL" clId="{D0993761-B27F-4634-8035-5D383542B020}" dt="2026-05-25T07:29:48.128" v="40" actId="113"/>
          <ac:spMkLst>
            <pc:docMk/>
            <pc:sldMk cId="1054018462" sldId="260"/>
            <ac:spMk id="4" creationId="{9935E454-39D5-47AF-B764-C62447F662DF}"/>
          </ac:spMkLst>
        </pc:spChg>
      </pc:sldChg>
      <pc:sldChg chg="modSp">
        <pc:chgData name="Tracy Levett-Jones" userId="f15cb44b-6991-4089-b606-1d4f68a5cc99" providerId="ADAL" clId="{D0993761-B27F-4634-8035-5D383542B020}" dt="2026-05-25T07:27:17.816" v="0"/>
        <pc:sldMkLst>
          <pc:docMk/>
          <pc:sldMk cId="3128915412" sldId="261"/>
        </pc:sldMkLst>
        <pc:spChg chg="mod">
          <ac:chgData name="Tracy Levett-Jones" userId="f15cb44b-6991-4089-b606-1d4f68a5cc99" providerId="ADAL" clId="{D0993761-B27F-4634-8035-5D383542B020}" dt="2026-05-25T07:27:17.816" v="0"/>
          <ac:spMkLst>
            <pc:docMk/>
            <pc:sldMk cId="3128915412" sldId="261"/>
            <ac:spMk id="4" creationId="{9935E454-39D5-47AF-B764-C62447F662DF}"/>
          </ac:spMkLst>
        </pc:spChg>
      </pc:sldChg>
      <pc:sldChg chg="modSp mod">
        <pc:chgData name="Tracy Levett-Jones" userId="f15cb44b-6991-4089-b606-1d4f68a5cc99" providerId="ADAL" clId="{D0993761-B27F-4634-8035-5D383542B020}" dt="2026-05-25T07:27:44.407" v="2" actId="255"/>
        <pc:sldMkLst>
          <pc:docMk/>
          <pc:sldMk cId="3838552903" sldId="262"/>
        </pc:sldMkLst>
        <pc:spChg chg="mod">
          <ac:chgData name="Tracy Levett-Jones" userId="f15cb44b-6991-4089-b606-1d4f68a5cc99" providerId="ADAL" clId="{D0993761-B27F-4634-8035-5D383542B020}" dt="2026-05-25T07:27:44.407" v="2" actId="255"/>
          <ac:spMkLst>
            <pc:docMk/>
            <pc:sldMk cId="3838552903" sldId="262"/>
            <ac:spMk id="4" creationId="{9935E454-39D5-47AF-B764-C62447F662D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F47E46C4-9548-4CF6-8CEB-A30130659EC9}" type="datetimeFigureOut">
              <a:rPr lang="en-AU" smtClean="0"/>
              <a:t>25/05/2026</a:t>
            </a:fld>
            <a:endParaRPr lang="en-AU"/>
          </a:p>
        </p:txBody>
      </p:sp>
      <p:sp>
        <p:nvSpPr>
          <p:cNvPr id="4" name="Slide Image Placeholder 3"/>
          <p:cNvSpPr>
            <a:spLocks noGrp="1" noRot="1" noChangeAspect="1"/>
          </p:cNvSpPr>
          <p:nvPr>
            <p:ph type="sldImg" idx="2"/>
          </p:nvPr>
        </p:nvSpPr>
        <p:spPr>
          <a:xfrm>
            <a:off x="2930525" y="857250"/>
            <a:ext cx="3282950" cy="231457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F1E5C224-2D2E-4D9C-8ED7-9ED7C8253CA0}" type="slidenum">
              <a:rPr lang="en-AU" smtClean="0"/>
              <a:t>‹#›</a:t>
            </a:fld>
            <a:endParaRPr lang="en-AU"/>
          </a:p>
        </p:txBody>
      </p:sp>
    </p:spTree>
    <p:extLst>
      <p:ext uri="{BB962C8B-B14F-4D97-AF65-F5344CB8AC3E}">
        <p14:creationId xmlns:p14="http://schemas.microsoft.com/office/powerpoint/2010/main" val="823699611"/>
      </p:ext>
    </p:extLst>
  </p:cSld>
  <p:clrMap bg1="lt1" tx1="dk1" bg2="lt2" tx2="dk2" accent1="accent1" accent2="accent2" accent3="accent3" accent4="accent4" accent5="accent5" accent6="accent6" hlink="hlink" folHlink="folHlink"/>
  <p:notesStyle>
    <a:lvl1pPr marL="0" algn="l" defTabSz="618592" rtl="0" eaLnBrk="1" latinLnBrk="0" hangingPunct="1">
      <a:defRPr sz="812" kern="1200">
        <a:solidFill>
          <a:schemeClr val="tx1"/>
        </a:solidFill>
        <a:latin typeface="+mn-lt"/>
        <a:ea typeface="+mn-ea"/>
        <a:cs typeface="+mn-cs"/>
      </a:defRPr>
    </a:lvl1pPr>
    <a:lvl2pPr marL="309296" algn="l" defTabSz="618592" rtl="0" eaLnBrk="1" latinLnBrk="0" hangingPunct="1">
      <a:defRPr sz="812" kern="1200">
        <a:solidFill>
          <a:schemeClr val="tx1"/>
        </a:solidFill>
        <a:latin typeface="+mn-lt"/>
        <a:ea typeface="+mn-ea"/>
        <a:cs typeface="+mn-cs"/>
      </a:defRPr>
    </a:lvl2pPr>
    <a:lvl3pPr marL="618592" algn="l" defTabSz="618592" rtl="0" eaLnBrk="1" latinLnBrk="0" hangingPunct="1">
      <a:defRPr sz="812" kern="1200">
        <a:solidFill>
          <a:schemeClr val="tx1"/>
        </a:solidFill>
        <a:latin typeface="+mn-lt"/>
        <a:ea typeface="+mn-ea"/>
        <a:cs typeface="+mn-cs"/>
      </a:defRPr>
    </a:lvl3pPr>
    <a:lvl4pPr marL="927887" algn="l" defTabSz="618592" rtl="0" eaLnBrk="1" latinLnBrk="0" hangingPunct="1">
      <a:defRPr sz="812" kern="1200">
        <a:solidFill>
          <a:schemeClr val="tx1"/>
        </a:solidFill>
        <a:latin typeface="+mn-lt"/>
        <a:ea typeface="+mn-ea"/>
        <a:cs typeface="+mn-cs"/>
      </a:defRPr>
    </a:lvl4pPr>
    <a:lvl5pPr marL="1237183" algn="l" defTabSz="618592" rtl="0" eaLnBrk="1" latinLnBrk="0" hangingPunct="1">
      <a:defRPr sz="812" kern="1200">
        <a:solidFill>
          <a:schemeClr val="tx1"/>
        </a:solidFill>
        <a:latin typeface="+mn-lt"/>
        <a:ea typeface="+mn-ea"/>
        <a:cs typeface="+mn-cs"/>
      </a:defRPr>
    </a:lvl5pPr>
    <a:lvl6pPr marL="1546479" algn="l" defTabSz="618592" rtl="0" eaLnBrk="1" latinLnBrk="0" hangingPunct="1">
      <a:defRPr sz="812" kern="1200">
        <a:solidFill>
          <a:schemeClr val="tx1"/>
        </a:solidFill>
        <a:latin typeface="+mn-lt"/>
        <a:ea typeface="+mn-ea"/>
        <a:cs typeface="+mn-cs"/>
      </a:defRPr>
    </a:lvl6pPr>
    <a:lvl7pPr marL="1855775" algn="l" defTabSz="618592" rtl="0" eaLnBrk="1" latinLnBrk="0" hangingPunct="1">
      <a:defRPr sz="812" kern="1200">
        <a:solidFill>
          <a:schemeClr val="tx1"/>
        </a:solidFill>
        <a:latin typeface="+mn-lt"/>
        <a:ea typeface="+mn-ea"/>
        <a:cs typeface="+mn-cs"/>
      </a:defRPr>
    </a:lvl7pPr>
    <a:lvl8pPr marL="2165071" algn="l" defTabSz="618592" rtl="0" eaLnBrk="1" latinLnBrk="0" hangingPunct="1">
      <a:defRPr sz="812" kern="1200">
        <a:solidFill>
          <a:schemeClr val="tx1"/>
        </a:solidFill>
        <a:latin typeface="+mn-lt"/>
        <a:ea typeface="+mn-ea"/>
        <a:cs typeface="+mn-cs"/>
      </a:defRPr>
    </a:lvl8pPr>
    <a:lvl9pPr marL="2474366" algn="l" defTabSz="618592" rtl="0" eaLnBrk="1" latinLnBrk="0" hangingPunct="1">
      <a:defRPr sz="812"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51193" y="142070"/>
            <a:ext cx="7257288" cy="504350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8246" y="685475"/>
            <a:ext cx="6180034" cy="2273131"/>
          </a:xfrm>
        </p:spPr>
        <p:txBody>
          <a:bodyPr anchor="b">
            <a:normAutofit/>
          </a:bodyPr>
          <a:lstStyle>
            <a:lvl1pPr algn="ctr">
              <a:lnSpc>
                <a:spcPct val="85000"/>
              </a:lnSpc>
              <a:defRPr sz="4661"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059998" y="3006133"/>
            <a:ext cx="5436530" cy="1078399"/>
          </a:xfrm>
        </p:spPr>
        <p:txBody>
          <a:bodyPr>
            <a:normAutofit/>
          </a:bodyPr>
          <a:lstStyle>
            <a:lvl1pPr marL="0" indent="0" algn="ctr">
              <a:spcBef>
                <a:spcPts val="777"/>
              </a:spcBef>
              <a:buNone/>
              <a:defRPr sz="1398">
                <a:solidFill>
                  <a:srgbClr val="FFFFFF"/>
                </a:solidFill>
              </a:defRPr>
            </a:lvl1pPr>
            <a:lvl2pPr marL="266399" indent="0" algn="ctr">
              <a:buNone/>
              <a:defRPr sz="1398"/>
            </a:lvl2pPr>
            <a:lvl3pPr marL="532798" indent="0" algn="ctr">
              <a:buNone/>
              <a:defRPr sz="1398"/>
            </a:lvl3pPr>
            <a:lvl4pPr marL="799197" indent="0" algn="ctr">
              <a:buNone/>
              <a:defRPr sz="1165"/>
            </a:lvl4pPr>
            <a:lvl5pPr marL="1065596" indent="0" algn="ctr">
              <a:buNone/>
              <a:defRPr sz="1165"/>
            </a:lvl5pPr>
            <a:lvl6pPr marL="1331995" indent="0" algn="ctr">
              <a:buNone/>
              <a:defRPr sz="1165"/>
            </a:lvl6pPr>
            <a:lvl7pPr marL="1598394" indent="0" algn="ctr">
              <a:buNone/>
              <a:defRPr sz="1165"/>
            </a:lvl7pPr>
            <a:lvl8pPr marL="1864793" indent="0" algn="ctr">
              <a:buNone/>
              <a:defRPr sz="1165"/>
            </a:lvl8pPr>
            <a:lvl9pPr marL="2131192" indent="0" algn="ctr">
              <a:buNone/>
              <a:defRPr sz="1165"/>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F292EB6C-9C7B-4D25-94E2-8E3EF60A7659}" type="datetime1">
              <a:rPr lang="en-AU" smtClean="0"/>
              <a:t>25/05/2026</a:t>
            </a:fld>
            <a:endParaRPr lang="en-A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A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57A9DB-22B3-4033-8C13-70AE145F03B5}" type="slidenum">
              <a:rPr lang="en-AU" smtClean="0"/>
              <a:t>‹#›</a:t>
            </a:fld>
            <a:endParaRPr lang="en-AU"/>
          </a:p>
        </p:txBody>
      </p:sp>
      <p:cxnSp>
        <p:nvCxnSpPr>
          <p:cNvPr id="8" name="Straight Connector 7"/>
          <p:cNvCxnSpPr/>
          <p:nvPr/>
        </p:nvCxnSpPr>
        <p:spPr>
          <a:xfrm>
            <a:off x="1226873" y="2900609"/>
            <a:ext cx="510278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0613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FBA937-AF6D-4DED-8329-1C3279D40409}"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247484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91961"/>
            <a:ext cx="1441063" cy="420292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08720" y="591961"/>
            <a:ext cx="4606677" cy="4202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3A1989E-F25D-4138-B464-1BB21A80FE0E}"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171170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777"/>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A52256-CEBC-4ADB-8A9D-6EF3DF8CB7DB}"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757173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041" y="911694"/>
            <a:ext cx="6180034" cy="2273131"/>
          </a:xfrm>
        </p:spPr>
        <p:txBody>
          <a:bodyPr anchor="b">
            <a:noAutofit/>
          </a:bodyPr>
          <a:lstStyle>
            <a:lvl1pPr algn="ctr">
              <a:lnSpc>
                <a:spcPct val="85000"/>
              </a:lnSpc>
              <a:defRPr sz="4661"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060245" y="3227447"/>
            <a:ext cx="5437296" cy="1059475"/>
          </a:xfrm>
        </p:spPr>
        <p:txBody>
          <a:bodyPr anchor="t">
            <a:normAutofit/>
          </a:bodyPr>
          <a:lstStyle>
            <a:lvl1pPr marL="0" indent="0" algn="ctr">
              <a:buNone/>
              <a:defRPr sz="1398">
                <a:solidFill>
                  <a:schemeClr val="accent1"/>
                </a:solidFill>
              </a:defRPr>
            </a:lvl1pPr>
            <a:lvl2pPr marL="266399" indent="0">
              <a:buNone/>
              <a:defRPr sz="1049">
                <a:solidFill>
                  <a:schemeClr val="tx1">
                    <a:tint val="75000"/>
                  </a:schemeClr>
                </a:solidFill>
              </a:defRPr>
            </a:lvl2pPr>
            <a:lvl3pPr marL="532798" indent="0">
              <a:buNone/>
              <a:defRPr sz="932">
                <a:solidFill>
                  <a:schemeClr val="tx1">
                    <a:tint val="75000"/>
                  </a:schemeClr>
                </a:solidFill>
              </a:defRPr>
            </a:lvl3pPr>
            <a:lvl4pPr marL="799197" indent="0">
              <a:buNone/>
              <a:defRPr sz="816">
                <a:solidFill>
                  <a:schemeClr val="tx1">
                    <a:tint val="75000"/>
                  </a:schemeClr>
                </a:solidFill>
              </a:defRPr>
            </a:lvl4pPr>
            <a:lvl5pPr marL="1065596" indent="0">
              <a:buNone/>
              <a:defRPr sz="816">
                <a:solidFill>
                  <a:schemeClr val="tx1">
                    <a:tint val="75000"/>
                  </a:schemeClr>
                </a:solidFill>
              </a:defRPr>
            </a:lvl5pPr>
            <a:lvl6pPr marL="1331995" indent="0">
              <a:buNone/>
              <a:defRPr sz="816">
                <a:solidFill>
                  <a:schemeClr val="tx1">
                    <a:tint val="75000"/>
                  </a:schemeClr>
                </a:solidFill>
              </a:defRPr>
            </a:lvl6pPr>
            <a:lvl7pPr marL="1598394" indent="0">
              <a:buNone/>
              <a:defRPr sz="816">
                <a:solidFill>
                  <a:schemeClr val="tx1">
                    <a:tint val="75000"/>
                  </a:schemeClr>
                </a:solidFill>
              </a:defRPr>
            </a:lvl7pPr>
            <a:lvl8pPr marL="1864793" indent="0">
              <a:buNone/>
              <a:defRPr sz="816">
                <a:solidFill>
                  <a:schemeClr val="tx1">
                    <a:tint val="75000"/>
                  </a:schemeClr>
                </a:solidFill>
              </a:defRPr>
            </a:lvl8pPr>
            <a:lvl9pPr marL="2131192" indent="0">
              <a:buNone/>
              <a:defRPr sz="816">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11EE9A2-B4D7-4420-8779-CDAB5DAAB2D1}"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cxnSp>
        <p:nvCxnSpPr>
          <p:cNvPr id="7" name="Straight Connector 6"/>
          <p:cNvCxnSpPr/>
          <p:nvPr/>
        </p:nvCxnSpPr>
        <p:spPr>
          <a:xfrm>
            <a:off x="1228448" y="3123261"/>
            <a:ext cx="510278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769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08720" y="1598294"/>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86246" y="1598295"/>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18A9EE6-0985-4928-A52A-ADF0E5E41CBE}"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710107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708720" y="1554878"/>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4" name="Content Placeholder 3"/>
          <p:cNvSpPr>
            <a:spLocks noGrp="1"/>
          </p:cNvSpPr>
          <p:nvPr>
            <p:ph sz="half" idx="2"/>
          </p:nvPr>
        </p:nvSpPr>
        <p:spPr>
          <a:xfrm>
            <a:off x="708720" y="2114189"/>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87214" y="1552952"/>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6" name="Content Placeholder 5"/>
          <p:cNvSpPr>
            <a:spLocks noGrp="1"/>
          </p:cNvSpPr>
          <p:nvPr>
            <p:ph sz="quarter" idx="4"/>
          </p:nvPr>
        </p:nvSpPr>
        <p:spPr>
          <a:xfrm>
            <a:off x="3887214" y="2112510"/>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8F0C0F4-2326-4C41-8FDE-3C0BBFB3B381}" type="datetime1">
              <a:rPr lang="en-AU" smtClean="0"/>
              <a:t>25/05/2026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761759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A6AD8CA-FB37-4827-AEED-935A32D40AD3}" type="datetime1">
              <a:rPr lang="en-AU" smtClean="0"/>
              <a:t>25/05/2026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869667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CB3873-53D7-4253-A63F-78E7BF4ECC4F}" type="datetime1">
              <a:rPr lang="en-AU" smtClean="0"/>
              <a:t>25/05/2026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974687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Content Placeholder 2"/>
          <p:cNvSpPr>
            <a:spLocks noGrp="1"/>
          </p:cNvSpPr>
          <p:nvPr>
            <p:ph idx="1"/>
          </p:nvPr>
        </p:nvSpPr>
        <p:spPr>
          <a:xfrm>
            <a:off x="3413853" y="852424"/>
            <a:ext cx="3430656" cy="3622802"/>
          </a:xfrm>
        </p:spPr>
        <p:txBody>
          <a:bodyPr/>
          <a:lstStyle>
            <a:lvl1pPr>
              <a:defRPr sz="1865"/>
            </a:lvl1pPr>
            <a:lvl2pPr>
              <a:defRPr sz="1631"/>
            </a:lvl2pPr>
            <a:lvl3pPr>
              <a:defRPr sz="1398"/>
            </a:lvl3pPr>
            <a:lvl4pPr>
              <a:defRPr sz="1165"/>
            </a:lvl4pPr>
            <a:lvl5pPr>
              <a:defRPr sz="1165"/>
            </a:lvl5pPr>
            <a:lvl6pPr>
              <a:defRPr sz="1165"/>
            </a:lvl6pPr>
            <a:lvl7pPr>
              <a:defRPr sz="1165"/>
            </a:lvl7pPr>
            <a:lvl8pPr>
              <a:defRPr sz="1165"/>
            </a:lvl8pPr>
            <a:lvl9pPr>
              <a:defRPr sz="1165"/>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720" y="2202095"/>
            <a:ext cx="2343499" cy="2273131"/>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3CFB2C48-C689-4948-B262-4F3D80CEA611}"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4114960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22741" y="831113"/>
            <a:ext cx="3519997" cy="3608596"/>
          </a:xfrm>
        </p:spPr>
        <p:txBody>
          <a:bodyPr lIns="274320" tIns="182880" anchor="t">
            <a:normAutofit/>
          </a:bodyPr>
          <a:lstStyle>
            <a:lvl1pPr marL="0" indent="0">
              <a:buNone/>
              <a:defRPr sz="1631"/>
            </a:lvl1pPr>
            <a:lvl2pPr marL="266399" indent="0">
              <a:buNone/>
              <a:defRPr sz="1631"/>
            </a:lvl2pPr>
            <a:lvl3pPr marL="532798" indent="0">
              <a:buNone/>
              <a:defRPr sz="1398"/>
            </a:lvl3pPr>
            <a:lvl4pPr marL="799197" indent="0">
              <a:buNone/>
              <a:defRPr sz="1165"/>
            </a:lvl4pPr>
            <a:lvl5pPr marL="1065596" indent="0">
              <a:buNone/>
              <a:defRPr sz="1165"/>
            </a:lvl5pPr>
            <a:lvl6pPr marL="1331995" indent="0">
              <a:buNone/>
              <a:defRPr sz="1165"/>
            </a:lvl6pPr>
            <a:lvl7pPr marL="1598394" indent="0">
              <a:buNone/>
              <a:defRPr sz="1165"/>
            </a:lvl7pPr>
            <a:lvl8pPr marL="1864793" indent="0">
              <a:buNone/>
              <a:defRPr sz="1165"/>
            </a:lvl8pPr>
            <a:lvl9pPr marL="2131192" indent="0">
              <a:buNone/>
              <a:defRPr sz="1165"/>
            </a:lvl9pPr>
          </a:lstStyle>
          <a:p>
            <a:r>
              <a:rPr lang="en-US"/>
              <a:t>Click icon to add picture</a:t>
            </a:r>
            <a:endParaRPr lang="en-US" dirty="0"/>
          </a:p>
        </p:txBody>
      </p:sp>
      <p:sp>
        <p:nvSpPr>
          <p:cNvPr id="4" name="Text Placeholder 3"/>
          <p:cNvSpPr>
            <a:spLocks noGrp="1"/>
          </p:cNvSpPr>
          <p:nvPr>
            <p:ph type="body" sz="half" idx="2"/>
          </p:nvPr>
        </p:nvSpPr>
        <p:spPr>
          <a:xfrm>
            <a:off x="708720" y="2202095"/>
            <a:ext cx="2343499" cy="2237613"/>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CB1FE4FC-B1F6-4568-8144-AB84EC80982D}"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615425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7" name="Rectangle 6"/>
          <p:cNvSpPr/>
          <p:nvPr/>
        </p:nvSpPr>
        <p:spPr>
          <a:xfrm>
            <a:off x="151194" y="142071"/>
            <a:ext cx="7257288" cy="504350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 name="Title Placeholder 1"/>
          <p:cNvSpPr>
            <a:spLocks noGrp="1"/>
          </p:cNvSpPr>
          <p:nvPr>
            <p:ph type="title"/>
          </p:nvPr>
        </p:nvSpPr>
        <p:spPr>
          <a:xfrm>
            <a:off x="708719" y="473569"/>
            <a:ext cx="6123337" cy="105369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08721" y="1598295"/>
            <a:ext cx="6121694" cy="313739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08717" y="4834993"/>
            <a:ext cx="1444148" cy="283648"/>
          </a:xfrm>
          <a:prstGeom prst="rect">
            <a:avLst/>
          </a:prstGeom>
        </p:spPr>
        <p:txBody>
          <a:bodyPr vert="horz" lIns="91440" tIns="45720" rIns="91440" bIns="45720" rtlCol="0" anchor="ctr"/>
          <a:lstStyle>
            <a:lvl1pPr algn="l">
              <a:defRPr sz="777">
                <a:solidFill>
                  <a:schemeClr val="accent1"/>
                </a:solidFill>
              </a:defRPr>
            </a:lvl1pPr>
          </a:lstStyle>
          <a:p>
            <a:fld id="{F57343C1-775A-4030-A156-FEC6BD8A4BCD}" type="datetime1">
              <a:rPr lang="en-AU" smtClean="0"/>
              <a:t>25/05/2026</a:t>
            </a:fld>
            <a:endParaRPr lang="en-AU"/>
          </a:p>
        </p:txBody>
      </p:sp>
      <p:sp>
        <p:nvSpPr>
          <p:cNvPr id="5" name="Footer Placeholder 4"/>
          <p:cNvSpPr>
            <a:spLocks noGrp="1"/>
          </p:cNvSpPr>
          <p:nvPr>
            <p:ph type="ftr" sz="quarter" idx="3"/>
          </p:nvPr>
        </p:nvSpPr>
        <p:spPr>
          <a:xfrm>
            <a:off x="2448678" y="4834993"/>
            <a:ext cx="2925266" cy="283648"/>
          </a:xfrm>
          <a:prstGeom prst="rect">
            <a:avLst/>
          </a:prstGeom>
        </p:spPr>
        <p:txBody>
          <a:bodyPr vert="horz" lIns="91440" tIns="45720" rIns="91440" bIns="45720" rtlCol="0" anchor="ctr"/>
          <a:lstStyle>
            <a:lvl1pPr algn="ctr">
              <a:defRPr sz="777">
                <a:solidFill>
                  <a:schemeClr val="accent1"/>
                </a:solidFill>
              </a:defRPr>
            </a:lvl1pPr>
          </a:lstStyle>
          <a:p>
            <a:endParaRPr lang="en-AU"/>
          </a:p>
        </p:txBody>
      </p:sp>
      <p:sp>
        <p:nvSpPr>
          <p:cNvPr id="6" name="Slide Number Placeholder 5"/>
          <p:cNvSpPr>
            <a:spLocks noGrp="1"/>
          </p:cNvSpPr>
          <p:nvPr>
            <p:ph type="sldNum" sz="quarter" idx="4"/>
          </p:nvPr>
        </p:nvSpPr>
        <p:spPr>
          <a:xfrm>
            <a:off x="5784795" y="4834993"/>
            <a:ext cx="1057944" cy="283648"/>
          </a:xfrm>
          <a:prstGeom prst="rect">
            <a:avLst/>
          </a:prstGeom>
        </p:spPr>
        <p:txBody>
          <a:bodyPr vert="horz" lIns="91440" tIns="45720" rIns="91440" bIns="45720" rtlCol="0" anchor="ctr"/>
          <a:lstStyle>
            <a:lvl1pPr algn="r">
              <a:defRPr sz="777">
                <a:solidFill>
                  <a:schemeClr val="accent1"/>
                </a:solidFill>
              </a:defRPr>
            </a:lvl1pPr>
          </a:lstStyle>
          <a:p>
            <a:fld id="{1857A9DB-22B3-4033-8C13-70AE145F03B5}" type="slidenum">
              <a:rPr lang="en-AU" smtClean="0"/>
              <a:t>‹#›</a:t>
            </a:fld>
            <a:endParaRPr lang="en-AU"/>
          </a:p>
        </p:txBody>
      </p:sp>
    </p:spTree>
    <p:extLst>
      <p:ext uri="{BB962C8B-B14F-4D97-AF65-F5344CB8AC3E}">
        <p14:creationId xmlns:p14="http://schemas.microsoft.com/office/powerpoint/2010/main" val="88874244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532798" rtl="0" eaLnBrk="1" latinLnBrk="0" hangingPunct="1">
        <a:lnSpc>
          <a:spcPct val="90000"/>
        </a:lnSpc>
        <a:spcBef>
          <a:spcPct val="0"/>
        </a:spcBef>
        <a:buNone/>
        <a:defRPr sz="3108" kern="1200">
          <a:solidFill>
            <a:schemeClr val="accent1"/>
          </a:solidFill>
          <a:latin typeface="+mj-lt"/>
          <a:ea typeface="+mj-ea"/>
          <a:cs typeface="+mj-cs"/>
        </a:defRPr>
      </a:lvl1pPr>
    </p:titleStyle>
    <p:bodyStyle>
      <a:lvl1pPr marL="133200" indent="-106560" algn="l" defTabSz="532798" rtl="0" eaLnBrk="1" latinLnBrk="0" hangingPunct="1">
        <a:lnSpc>
          <a:spcPct val="90000"/>
        </a:lnSpc>
        <a:spcBef>
          <a:spcPts val="777"/>
        </a:spcBef>
        <a:buClr>
          <a:schemeClr val="accent1"/>
        </a:buClr>
        <a:buSzPct val="80000"/>
        <a:buFont typeface="Corbel" pitchFamily="34" charset="0"/>
        <a:buChar char="•"/>
        <a:defRPr sz="1554" kern="1200">
          <a:solidFill>
            <a:schemeClr val="accent1"/>
          </a:solidFill>
          <a:latin typeface="+mn-lt"/>
          <a:ea typeface="+mn-ea"/>
          <a:cs typeface="+mn-cs"/>
        </a:defRPr>
      </a:lvl1pPr>
      <a:lvl2pPr marL="266399"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398" kern="1200">
          <a:solidFill>
            <a:schemeClr val="accent1"/>
          </a:solidFill>
          <a:latin typeface="+mn-lt"/>
          <a:ea typeface="+mn-ea"/>
          <a:cs typeface="+mn-cs"/>
        </a:defRPr>
      </a:lvl2pPr>
      <a:lvl3pPr marL="42623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243" kern="1200">
          <a:solidFill>
            <a:schemeClr val="accent1"/>
          </a:solidFill>
          <a:latin typeface="+mn-lt"/>
          <a:ea typeface="+mn-ea"/>
          <a:cs typeface="+mn-cs"/>
        </a:defRPr>
      </a:lvl3pPr>
      <a:lvl4pPr marL="58607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4pPr>
      <a:lvl5pPr marL="714841"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5pPr>
      <a:lvl6pPr marL="85459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6pPr>
      <a:lvl7pPr marL="100997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7pPr>
      <a:lvl8pPr marL="116535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8pPr>
      <a:lvl9pPr marL="132073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9pPr>
    </p:bodyStyle>
    <p:otherStyle>
      <a:defPPr>
        <a:defRPr lang="en-US"/>
      </a:defPPr>
      <a:lvl1pPr marL="0" algn="l" defTabSz="532798" rtl="0" eaLnBrk="1" latinLnBrk="0" hangingPunct="1">
        <a:defRPr sz="1049" kern="1200">
          <a:solidFill>
            <a:schemeClr val="tx1"/>
          </a:solidFill>
          <a:latin typeface="+mn-lt"/>
          <a:ea typeface="+mn-ea"/>
          <a:cs typeface="+mn-cs"/>
        </a:defRPr>
      </a:lvl1pPr>
      <a:lvl2pPr marL="266399" algn="l" defTabSz="532798" rtl="0" eaLnBrk="1" latinLnBrk="0" hangingPunct="1">
        <a:defRPr sz="1049" kern="1200">
          <a:solidFill>
            <a:schemeClr val="tx1"/>
          </a:solidFill>
          <a:latin typeface="+mn-lt"/>
          <a:ea typeface="+mn-ea"/>
          <a:cs typeface="+mn-cs"/>
        </a:defRPr>
      </a:lvl2pPr>
      <a:lvl3pPr marL="532798" algn="l" defTabSz="532798" rtl="0" eaLnBrk="1" latinLnBrk="0" hangingPunct="1">
        <a:defRPr sz="1049" kern="1200">
          <a:solidFill>
            <a:schemeClr val="tx1"/>
          </a:solidFill>
          <a:latin typeface="+mn-lt"/>
          <a:ea typeface="+mn-ea"/>
          <a:cs typeface="+mn-cs"/>
        </a:defRPr>
      </a:lvl3pPr>
      <a:lvl4pPr marL="799197" algn="l" defTabSz="532798" rtl="0" eaLnBrk="1" latinLnBrk="0" hangingPunct="1">
        <a:defRPr sz="1049" kern="1200">
          <a:solidFill>
            <a:schemeClr val="tx1"/>
          </a:solidFill>
          <a:latin typeface="+mn-lt"/>
          <a:ea typeface="+mn-ea"/>
          <a:cs typeface="+mn-cs"/>
        </a:defRPr>
      </a:lvl4pPr>
      <a:lvl5pPr marL="1065596" algn="l" defTabSz="532798" rtl="0" eaLnBrk="1" latinLnBrk="0" hangingPunct="1">
        <a:defRPr sz="1049" kern="1200">
          <a:solidFill>
            <a:schemeClr val="tx1"/>
          </a:solidFill>
          <a:latin typeface="+mn-lt"/>
          <a:ea typeface="+mn-ea"/>
          <a:cs typeface="+mn-cs"/>
        </a:defRPr>
      </a:lvl5pPr>
      <a:lvl6pPr marL="1331995" algn="l" defTabSz="532798" rtl="0" eaLnBrk="1" latinLnBrk="0" hangingPunct="1">
        <a:defRPr sz="1049" kern="1200">
          <a:solidFill>
            <a:schemeClr val="tx1"/>
          </a:solidFill>
          <a:latin typeface="+mn-lt"/>
          <a:ea typeface="+mn-ea"/>
          <a:cs typeface="+mn-cs"/>
        </a:defRPr>
      </a:lvl6pPr>
      <a:lvl7pPr marL="1598394" algn="l" defTabSz="532798" rtl="0" eaLnBrk="1" latinLnBrk="0" hangingPunct="1">
        <a:defRPr sz="1049" kern="1200">
          <a:solidFill>
            <a:schemeClr val="tx1"/>
          </a:solidFill>
          <a:latin typeface="+mn-lt"/>
          <a:ea typeface="+mn-ea"/>
          <a:cs typeface="+mn-cs"/>
        </a:defRPr>
      </a:lvl7pPr>
      <a:lvl8pPr marL="1864793" algn="l" defTabSz="532798" rtl="0" eaLnBrk="1" latinLnBrk="0" hangingPunct="1">
        <a:defRPr sz="1049" kern="1200">
          <a:solidFill>
            <a:schemeClr val="tx1"/>
          </a:solidFill>
          <a:latin typeface="+mn-lt"/>
          <a:ea typeface="+mn-ea"/>
          <a:cs typeface="+mn-cs"/>
        </a:defRPr>
      </a:lvl8pPr>
      <a:lvl9pPr marL="2131192" algn="l" defTabSz="532798" rtl="0" eaLnBrk="1" latinLnBrk="0" hangingPunct="1">
        <a:defRPr sz="104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EE7C99-C14B-407C-9E2A-6CC061F648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7559675" cy="5327650"/>
          </a:xfrm>
          <a:prstGeom prst="rect">
            <a:avLst/>
          </a:prstGeom>
        </p:spPr>
      </p:pic>
      <p:pic>
        <p:nvPicPr>
          <p:cNvPr id="4" name="Picture 3">
            <a:extLst>
              <a:ext uri="{FF2B5EF4-FFF2-40B4-BE49-F238E27FC236}">
                <a16:creationId xmlns:a16="http://schemas.microsoft.com/office/drawing/2014/main" id="{AD9822B7-6548-4ECC-9826-E68F6DBE10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2448" y="3610863"/>
            <a:ext cx="2337657" cy="1777042"/>
          </a:xfrm>
          <a:prstGeom prst="rect">
            <a:avLst/>
          </a:prstGeom>
        </p:spPr>
      </p:pic>
      <p:sp>
        <p:nvSpPr>
          <p:cNvPr id="2" name="Slide Number Placeholder 1">
            <a:extLst>
              <a:ext uri="{FF2B5EF4-FFF2-40B4-BE49-F238E27FC236}">
                <a16:creationId xmlns:a16="http://schemas.microsoft.com/office/drawing/2014/main" id="{8CF52DA3-03B9-4374-8789-BD55363324DC}"/>
              </a:ext>
            </a:extLst>
          </p:cNvPr>
          <p:cNvSpPr>
            <a:spLocks noGrp="1"/>
          </p:cNvSpPr>
          <p:nvPr>
            <p:ph type="sldNum" sz="quarter" idx="12"/>
          </p:nvPr>
        </p:nvSpPr>
        <p:spPr/>
        <p:txBody>
          <a:bodyPr/>
          <a:lstStyle/>
          <a:p>
            <a:fld id="{1857A9DB-22B3-4033-8C13-70AE145F03B5}" type="slidenum">
              <a:rPr lang="en-AU" smtClean="0"/>
              <a:t>1</a:t>
            </a:fld>
            <a:endParaRPr lang="en-AU"/>
          </a:p>
        </p:txBody>
      </p:sp>
    </p:spTree>
    <p:extLst>
      <p:ext uri="{BB962C8B-B14F-4D97-AF65-F5344CB8AC3E}">
        <p14:creationId xmlns:p14="http://schemas.microsoft.com/office/powerpoint/2010/main" val="2070333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Scenario 6: Background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25400" lvl="0" indent="0">
              <a:lnSpc>
                <a:spcPct val="120000"/>
              </a:lnSpc>
              <a:buNone/>
            </a:pPr>
            <a:r>
              <a:rPr lang="en-AU" sz="1400" dirty="0">
                <a:solidFill>
                  <a:schemeClr val="tx1"/>
                </a:solidFill>
              </a:rPr>
              <a:t>Across the world, rising global temperatures are having a catastrophic effect, driving changing weather patterns and causing more frequent and severe extreme weather events including heatwaves, bushfires, droughts, storms, floods and cyclones.</a:t>
            </a:r>
          </a:p>
          <a:p>
            <a:pPr marL="25400" lvl="0" indent="0">
              <a:lnSpc>
                <a:spcPct val="120000"/>
              </a:lnSpc>
              <a:buNone/>
            </a:pPr>
            <a:r>
              <a:rPr lang="en-AU" sz="1400" dirty="0">
                <a:solidFill>
                  <a:schemeClr val="tx1"/>
                </a:solidFill>
              </a:rPr>
              <a:t>Extreme weather events often result in significant human, economic and environmental loss.</a:t>
            </a:r>
          </a:p>
          <a:p>
            <a:pPr marL="25400" lvl="0" indent="0">
              <a:lnSpc>
                <a:spcPct val="120000"/>
              </a:lnSpc>
              <a:buNone/>
            </a:pPr>
            <a:r>
              <a:rPr lang="en-AU" sz="1400" dirty="0">
                <a:solidFill>
                  <a:schemeClr val="tx1"/>
                </a:solidFill>
              </a:rPr>
              <a:t>Amid these challenges, healthcare professionals  and community members play a crucial role in emergency responses and broader health system adaptation to climate change.  </a:t>
            </a:r>
          </a:p>
          <a:p>
            <a:endParaRPr lang="en-AU" dirty="0"/>
          </a:p>
        </p:txBody>
      </p:sp>
      <p:sp>
        <p:nvSpPr>
          <p:cNvPr id="2" name="Slide Number Placeholder 1">
            <a:extLst>
              <a:ext uri="{FF2B5EF4-FFF2-40B4-BE49-F238E27FC236}">
                <a16:creationId xmlns:a16="http://schemas.microsoft.com/office/drawing/2014/main" id="{482E0AC1-EA0B-49B3-9D6E-C4204427C48E}"/>
              </a:ext>
            </a:extLst>
          </p:cNvPr>
          <p:cNvSpPr>
            <a:spLocks noGrp="1"/>
          </p:cNvSpPr>
          <p:nvPr>
            <p:ph type="sldNum" sz="quarter" idx="12"/>
          </p:nvPr>
        </p:nvSpPr>
        <p:spPr/>
        <p:txBody>
          <a:bodyPr/>
          <a:lstStyle/>
          <a:p>
            <a:fld id="{1857A9DB-22B3-4033-8C13-70AE145F03B5}" type="slidenum">
              <a:rPr lang="en-AU" smtClean="0"/>
              <a:t>2</a:t>
            </a:fld>
            <a:endParaRPr lang="en-AU"/>
          </a:p>
        </p:txBody>
      </p:sp>
    </p:spTree>
    <p:extLst>
      <p:ext uri="{BB962C8B-B14F-4D97-AF65-F5344CB8AC3E}">
        <p14:creationId xmlns:p14="http://schemas.microsoft.com/office/powerpoint/2010/main" val="3128915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Instructions</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282388" y="1292226"/>
            <a:ext cx="7039535" cy="3826416"/>
          </a:xfrm>
        </p:spPr>
        <p:txBody>
          <a:bodyPr>
            <a:normAutofit fontScale="92500" lnSpcReduction="20000"/>
          </a:bodyPr>
          <a:lstStyle/>
          <a:p>
            <a:pPr lvl="0">
              <a:lnSpc>
                <a:spcPct val="120000"/>
              </a:lnSpc>
            </a:pPr>
            <a:r>
              <a:rPr lang="en-AU" sz="1300" dirty="0">
                <a:solidFill>
                  <a:schemeClr val="tx1"/>
                </a:solidFill>
              </a:rPr>
              <a:t>This simulation will be conducted as a ‘table-top’ group-based simulation activity. </a:t>
            </a:r>
          </a:p>
          <a:p>
            <a:pPr lvl="0">
              <a:lnSpc>
                <a:spcPct val="120000"/>
              </a:lnSpc>
            </a:pPr>
            <a:r>
              <a:rPr lang="en-AU" sz="1300" dirty="0">
                <a:solidFill>
                  <a:schemeClr val="tx1"/>
                </a:solidFill>
              </a:rPr>
              <a:t>Participants should form into six groups. Each group will have a pack of cards that profiles a different extreme weather event.</a:t>
            </a:r>
          </a:p>
          <a:p>
            <a:pPr lvl="0">
              <a:lnSpc>
                <a:spcPct val="120000"/>
              </a:lnSpc>
            </a:pPr>
            <a:r>
              <a:rPr lang="en-AU" sz="1300" b="1" dirty="0">
                <a:solidFill>
                  <a:schemeClr val="accent4">
                    <a:lumMod val="75000"/>
                  </a:schemeClr>
                </a:solidFill>
              </a:rPr>
              <a:t>Read the first two cards in your pack only. The remaining  cards are to be left upside down </a:t>
            </a:r>
            <a:r>
              <a:rPr lang="en-AU" sz="1300" dirty="0">
                <a:solidFill>
                  <a:schemeClr val="tx1"/>
                </a:solidFill>
              </a:rPr>
              <a:t>until the facilitator calls ‘start’, at which time your group is to turn over the next card,  read ‘Part 1’ and discuss how you would respond to the situation described on the card.</a:t>
            </a:r>
            <a:endParaRPr lang="en-AU" sz="1300" b="1" dirty="0">
              <a:solidFill>
                <a:schemeClr val="accent4">
                  <a:lumMod val="75000"/>
                </a:schemeClr>
              </a:solidFill>
            </a:endParaRPr>
          </a:p>
          <a:p>
            <a:pPr lvl="0">
              <a:lnSpc>
                <a:spcPct val="120000"/>
              </a:lnSpc>
            </a:pPr>
            <a:r>
              <a:rPr lang="en-AU" sz="1300" dirty="0">
                <a:solidFill>
                  <a:schemeClr val="tx1"/>
                </a:solidFill>
              </a:rPr>
              <a:t>At specific points in time, the facilitator will call ‘next card’ and your group will turn over the next card and discuss how you would respond to the unfolding situation described.</a:t>
            </a:r>
          </a:p>
          <a:p>
            <a:pPr lvl="0">
              <a:lnSpc>
                <a:spcPct val="120000"/>
              </a:lnSpc>
            </a:pPr>
            <a:r>
              <a:rPr lang="en-AU" sz="1300" dirty="0">
                <a:solidFill>
                  <a:schemeClr val="tx1"/>
                </a:solidFill>
              </a:rPr>
              <a:t>When responding to the situations described in the scenarios, it is important to think broadly and consider more than the immediate healthcare concerns presented. Your focus should be on coordination of the emergency response, as well as prioritisation and communication. </a:t>
            </a:r>
          </a:p>
          <a:p>
            <a:pPr>
              <a:lnSpc>
                <a:spcPct val="120000"/>
              </a:lnSpc>
            </a:pPr>
            <a:r>
              <a:rPr lang="en-AU" sz="1300" b="1" dirty="0">
                <a:solidFill>
                  <a:schemeClr val="accent4">
                    <a:lumMod val="75000"/>
                  </a:schemeClr>
                </a:solidFill>
              </a:rPr>
              <a:t>While you may not feel that you have the experience to manage the situations presented, you may in fact be the most experienced person in a disaster situation and others will turn to you for advice – this simulation is about being resourceful and creative ... so do the best you can with the information at hand.  </a:t>
            </a:r>
            <a:endParaRPr lang="en-AU" sz="1300" dirty="0">
              <a:solidFill>
                <a:schemeClr val="accent4">
                  <a:lumMod val="75000"/>
                </a:schemeClr>
              </a:solidFill>
            </a:endParaRPr>
          </a:p>
          <a:p>
            <a:pPr lvl="0">
              <a:lnSpc>
                <a:spcPct val="120000"/>
              </a:lnSpc>
            </a:pPr>
            <a:r>
              <a:rPr lang="en-AU" sz="1300" dirty="0">
                <a:solidFill>
                  <a:schemeClr val="tx1"/>
                </a:solidFill>
              </a:rPr>
              <a:t>At the end of the simulation activity, the facilitator will lead a debrief and discussion with the whole group.  </a:t>
            </a:r>
          </a:p>
          <a:p>
            <a:endParaRPr lang="en-AU" dirty="0"/>
          </a:p>
        </p:txBody>
      </p:sp>
      <p:sp>
        <p:nvSpPr>
          <p:cNvPr id="2" name="Slide Number Placeholder 1">
            <a:extLst>
              <a:ext uri="{FF2B5EF4-FFF2-40B4-BE49-F238E27FC236}">
                <a16:creationId xmlns:a16="http://schemas.microsoft.com/office/drawing/2014/main" id="{E3AF3C28-2739-4053-B378-0F5F7BF1B36F}"/>
              </a:ext>
            </a:extLst>
          </p:cNvPr>
          <p:cNvSpPr>
            <a:spLocks noGrp="1"/>
          </p:cNvSpPr>
          <p:nvPr>
            <p:ph type="sldNum" sz="quarter" idx="12"/>
          </p:nvPr>
        </p:nvSpPr>
        <p:spPr/>
        <p:txBody>
          <a:bodyPr/>
          <a:lstStyle/>
          <a:p>
            <a:fld id="{1857A9DB-22B3-4033-8C13-70AE145F03B5}" type="slidenum">
              <a:rPr lang="en-AU" smtClean="0"/>
              <a:t>3</a:t>
            </a:fld>
            <a:endParaRPr lang="en-AU"/>
          </a:p>
        </p:txBody>
      </p:sp>
    </p:spTree>
    <p:extLst>
      <p:ext uri="{BB962C8B-B14F-4D97-AF65-F5344CB8AC3E}">
        <p14:creationId xmlns:p14="http://schemas.microsoft.com/office/powerpoint/2010/main" val="3838552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Scenario 6: The storm</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708721" y="1598295"/>
            <a:ext cx="6121694" cy="3520346"/>
          </a:xfrm>
        </p:spPr>
        <p:txBody>
          <a:bodyPr>
            <a:normAutofit fontScale="40000" lnSpcReduction="20000"/>
          </a:bodyPr>
          <a:lstStyle/>
          <a:p>
            <a:pPr marL="45720" indent="0">
              <a:buNone/>
            </a:pPr>
            <a:r>
              <a:rPr lang="en-AU" sz="4000" b="1" dirty="0">
                <a:solidFill>
                  <a:schemeClr val="tx1"/>
                </a:solidFill>
              </a:rPr>
              <a:t>Part 1</a:t>
            </a:r>
          </a:p>
          <a:p>
            <a:pPr marL="45720" indent="0">
              <a:lnSpc>
                <a:spcPct val="120000"/>
              </a:lnSpc>
              <a:buNone/>
            </a:pPr>
            <a:r>
              <a:rPr lang="en-AU" sz="3500" dirty="0">
                <a:solidFill>
                  <a:schemeClr val="tx1"/>
                </a:solidFill>
              </a:rPr>
              <a:t>It is a hot summer evening in November, and a severe thunderstorm is raging, with strong winds, lightning, and a sudden drop in temperature.  You are working in a busy primary health care clinic located in one of the largest cities in Victoria.  The clinic is busy with patients attending their usual appointments, and the atmosphere is tense as the weather outside becomes increasingly severe.</a:t>
            </a:r>
          </a:p>
          <a:p>
            <a:pPr marL="45720" indent="0">
              <a:lnSpc>
                <a:spcPct val="120000"/>
              </a:lnSpc>
              <a:buNone/>
            </a:pPr>
            <a:r>
              <a:rPr lang="en-AU" sz="3500" dirty="0">
                <a:solidFill>
                  <a:schemeClr val="tx1"/>
                </a:solidFill>
              </a:rPr>
              <a:t>Suddenly, the clinical begins to receive calls from distressed people experiencing respiratory distress.  The waiting room begins to fill with people who are wheezing and struggling to breathe. News reports confirm that emergency departments around the city are being overwhelmed with people experiencing similar acute respiratory symptoms.  This situation is unlike anything you or your colleagues have encountered before.</a:t>
            </a:r>
          </a:p>
          <a:p>
            <a:pPr marL="45720" indent="0">
              <a:buNone/>
            </a:pPr>
            <a:endParaRPr lang="en-AU" sz="2200" b="1" dirty="0">
              <a:solidFill>
                <a:srgbClr val="0070C0"/>
              </a:solidFill>
            </a:endParaRPr>
          </a:p>
          <a:p>
            <a:pPr marL="45720" indent="0">
              <a:buNone/>
            </a:pPr>
            <a:r>
              <a:rPr lang="en-AU" sz="5000" b="1" dirty="0">
                <a:solidFill>
                  <a:srgbClr val="0070C0"/>
                </a:solidFill>
              </a:rPr>
              <a:t>What are your immediate priorities?</a:t>
            </a:r>
            <a:endParaRPr lang="en-AU" sz="5000" dirty="0">
              <a:solidFill>
                <a:srgbClr val="0070C0"/>
              </a:solidFill>
            </a:endParaRPr>
          </a:p>
          <a:p>
            <a:endParaRPr lang="en-AU" dirty="0"/>
          </a:p>
        </p:txBody>
      </p:sp>
      <p:sp>
        <p:nvSpPr>
          <p:cNvPr id="2" name="Slide Number Placeholder 1">
            <a:extLst>
              <a:ext uri="{FF2B5EF4-FFF2-40B4-BE49-F238E27FC236}">
                <a16:creationId xmlns:a16="http://schemas.microsoft.com/office/drawing/2014/main" id="{858DA817-7FAF-46CF-A3E6-05382451529B}"/>
              </a:ext>
            </a:extLst>
          </p:cNvPr>
          <p:cNvSpPr>
            <a:spLocks noGrp="1"/>
          </p:cNvSpPr>
          <p:nvPr>
            <p:ph type="sldNum" sz="quarter" idx="12"/>
          </p:nvPr>
        </p:nvSpPr>
        <p:spPr/>
        <p:txBody>
          <a:bodyPr/>
          <a:lstStyle/>
          <a:p>
            <a:fld id="{1857A9DB-22B3-4033-8C13-70AE145F03B5}" type="slidenum">
              <a:rPr lang="en-AU" smtClean="0"/>
              <a:t>4</a:t>
            </a:fld>
            <a:endParaRPr lang="en-AU"/>
          </a:p>
        </p:txBody>
      </p:sp>
    </p:spTree>
    <p:extLst>
      <p:ext uri="{BB962C8B-B14F-4D97-AF65-F5344CB8AC3E}">
        <p14:creationId xmlns:p14="http://schemas.microsoft.com/office/powerpoint/2010/main" val="190763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Scenario 6: The storm</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708721" y="1598295"/>
            <a:ext cx="6121694" cy="3410734"/>
          </a:xfrm>
        </p:spPr>
        <p:txBody>
          <a:bodyPr>
            <a:normAutofit fontScale="77500" lnSpcReduction="20000"/>
          </a:bodyPr>
          <a:lstStyle/>
          <a:p>
            <a:pPr marL="45720" indent="0">
              <a:buNone/>
            </a:pPr>
            <a:r>
              <a:rPr lang="en-AU" sz="2100" b="1" dirty="0">
                <a:solidFill>
                  <a:schemeClr val="tx1"/>
                </a:solidFill>
              </a:rPr>
              <a:t>Part 2</a:t>
            </a:r>
          </a:p>
          <a:p>
            <a:pPr marL="45720" indent="0">
              <a:lnSpc>
                <a:spcPct val="120000"/>
              </a:lnSpc>
              <a:buNone/>
            </a:pPr>
            <a:r>
              <a:rPr lang="en-AU" sz="1800" dirty="0">
                <a:solidFill>
                  <a:schemeClr val="tx1"/>
                </a:solidFill>
              </a:rPr>
              <a:t>As the evening progresses, the clinic becomes inundated with people experiencing respiratory distress. Many of these people have no history of asthma, but they are experiencing asthma-like symptoms. Resources are stretched to the limit as you and your team scramble to provide immediate care and medications to those in need.  Supplies of salbutamol, corticosteroids, adrenaline and ipratropium bromide are almost exhausted. </a:t>
            </a:r>
          </a:p>
          <a:p>
            <a:pPr marL="45720" indent="0">
              <a:lnSpc>
                <a:spcPct val="120000"/>
              </a:lnSpc>
              <a:spcAft>
                <a:spcPts val="1200"/>
              </a:spcAft>
              <a:buNone/>
            </a:pPr>
            <a:r>
              <a:rPr lang="en-AU" sz="1800" dirty="0">
                <a:solidFill>
                  <a:schemeClr val="tx1"/>
                </a:solidFill>
              </a:rPr>
              <a:t>One of nurses tells you that when trying to coordinate transfers to hospital emergency departments, the call centre operator put her on hold for 6 minutes before the call was suddenly disconnected. Local news reports are advising people to stay inside and not to attend hospital unless they have a life-threatening emergency.</a:t>
            </a:r>
          </a:p>
          <a:p>
            <a:pPr marL="45720" indent="0">
              <a:buNone/>
            </a:pPr>
            <a:r>
              <a:rPr lang="en-AU" sz="2600" b="1" dirty="0">
                <a:solidFill>
                  <a:srgbClr val="0070C0"/>
                </a:solidFill>
              </a:rPr>
              <a:t>How are you going to respond to these challenges?</a:t>
            </a:r>
            <a:endParaRPr lang="en-AU" sz="2600" dirty="0">
              <a:solidFill>
                <a:srgbClr val="0070C0"/>
              </a:solidFill>
            </a:endParaRPr>
          </a:p>
          <a:p>
            <a:endParaRPr lang="en-AU" dirty="0"/>
          </a:p>
        </p:txBody>
      </p:sp>
      <p:sp>
        <p:nvSpPr>
          <p:cNvPr id="2" name="Slide Number Placeholder 1">
            <a:extLst>
              <a:ext uri="{FF2B5EF4-FFF2-40B4-BE49-F238E27FC236}">
                <a16:creationId xmlns:a16="http://schemas.microsoft.com/office/drawing/2014/main" id="{0DC46B6C-548E-47C3-B334-DE992FC3687E}"/>
              </a:ext>
            </a:extLst>
          </p:cNvPr>
          <p:cNvSpPr>
            <a:spLocks noGrp="1"/>
          </p:cNvSpPr>
          <p:nvPr>
            <p:ph type="sldNum" sz="quarter" idx="12"/>
          </p:nvPr>
        </p:nvSpPr>
        <p:spPr/>
        <p:txBody>
          <a:bodyPr/>
          <a:lstStyle/>
          <a:p>
            <a:fld id="{1857A9DB-22B3-4033-8C13-70AE145F03B5}" type="slidenum">
              <a:rPr lang="en-AU" smtClean="0"/>
              <a:t>5</a:t>
            </a:fld>
            <a:endParaRPr lang="en-AU"/>
          </a:p>
        </p:txBody>
      </p:sp>
    </p:spTree>
    <p:extLst>
      <p:ext uri="{BB962C8B-B14F-4D97-AF65-F5344CB8AC3E}">
        <p14:creationId xmlns:p14="http://schemas.microsoft.com/office/powerpoint/2010/main" val="226482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Scenario 6: The storm</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1700" b="1" dirty="0">
                <a:solidFill>
                  <a:schemeClr val="tx1"/>
                </a:solidFill>
              </a:rPr>
              <a:t>Part 3</a:t>
            </a:r>
          </a:p>
          <a:p>
            <a:pPr marL="45720" indent="0">
              <a:lnSpc>
                <a:spcPct val="100000"/>
              </a:lnSpc>
              <a:buNone/>
            </a:pPr>
            <a:r>
              <a:rPr lang="en-AU" sz="1400" dirty="0">
                <a:solidFill>
                  <a:schemeClr val="tx1"/>
                </a:solidFill>
              </a:rPr>
              <a:t>It is now 9pm and the storm has passed. You have managed to secure some additional medication supplies, but they are limited. You’ve been asked to coordinate transfer of the sickest patients to emergency departments, but ambulance services are still overstretched. </a:t>
            </a:r>
          </a:p>
          <a:p>
            <a:pPr marL="45720" indent="0">
              <a:buNone/>
            </a:pPr>
            <a:endParaRPr lang="en-AU" sz="2000" dirty="0">
              <a:solidFill>
                <a:schemeClr val="tx1"/>
              </a:solidFill>
            </a:endParaRPr>
          </a:p>
          <a:p>
            <a:pPr marL="45720" indent="0">
              <a:buNone/>
            </a:pPr>
            <a:r>
              <a:rPr lang="en-AU" sz="2000" b="1" dirty="0">
                <a:solidFill>
                  <a:srgbClr val="0070C0"/>
                </a:solidFill>
              </a:rPr>
              <a:t>How will you coordinate and prioritise the order in which the people are transferred to emergency departments?  </a:t>
            </a:r>
            <a:endParaRPr lang="en-AU" sz="2000" dirty="0">
              <a:solidFill>
                <a:srgbClr val="0070C0"/>
              </a:solidFill>
            </a:endParaRPr>
          </a:p>
          <a:p>
            <a:endParaRPr lang="en-AU" dirty="0"/>
          </a:p>
        </p:txBody>
      </p:sp>
      <p:sp>
        <p:nvSpPr>
          <p:cNvPr id="2" name="Slide Number Placeholder 1">
            <a:extLst>
              <a:ext uri="{FF2B5EF4-FFF2-40B4-BE49-F238E27FC236}">
                <a16:creationId xmlns:a16="http://schemas.microsoft.com/office/drawing/2014/main" id="{C0646AF2-4F83-41DE-82B0-59F758F374C9}"/>
              </a:ext>
            </a:extLst>
          </p:cNvPr>
          <p:cNvSpPr>
            <a:spLocks noGrp="1"/>
          </p:cNvSpPr>
          <p:nvPr>
            <p:ph type="sldNum" sz="quarter" idx="12"/>
          </p:nvPr>
        </p:nvSpPr>
        <p:spPr/>
        <p:txBody>
          <a:bodyPr/>
          <a:lstStyle/>
          <a:p>
            <a:fld id="{1857A9DB-22B3-4033-8C13-70AE145F03B5}" type="slidenum">
              <a:rPr lang="en-AU" smtClean="0"/>
              <a:t>6</a:t>
            </a:fld>
            <a:endParaRPr lang="en-AU"/>
          </a:p>
        </p:txBody>
      </p:sp>
    </p:spTree>
    <p:extLst>
      <p:ext uri="{BB962C8B-B14F-4D97-AF65-F5344CB8AC3E}">
        <p14:creationId xmlns:p14="http://schemas.microsoft.com/office/powerpoint/2010/main" val="2391721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Scenario 6: The storm</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2000" b="1" dirty="0">
                <a:solidFill>
                  <a:srgbClr val="0070C0"/>
                </a:solidFill>
              </a:rPr>
              <a:t>Reflection </a:t>
            </a:r>
            <a:endParaRPr lang="en-AU" sz="2000" dirty="0">
              <a:solidFill>
                <a:srgbClr val="0070C0"/>
              </a:solidFill>
            </a:endParaRPr>
          </a:p>
          <a:p>
            <a:pPr marL="45720" indent="0">
              <a:lnSpc>
                <a:spcPct val="100000"/>
              </a:lnSpc>
              <a:buNone/>
            </a:pPr>
            <a:r>
              <a:rPr lang="en-AU" sz="1400" dirty="0">
                <a:solidFill>
                  <a:schemeClr val="tx1"/>
                </a:solidFill>
              </a:rPr>
              <a:t>What might be the </a:t>
            </a:r>
            <a:r>
              <a:rPr lang="en-AU" sz="1400" b="1" dirty="0">
                <a:solidFill>
                  <a:srgbClr val="0070C0"/>
                </a:solidFill>
              </a:rPr>
              <a:t>immediate</a:t>
            </a:r>
            <a:r>
              <a:rPr lang="en-AU" sz="1400" dirty="0">
                <a:solidFill>
                  <a:schemeClr val="tx1"/>
                </a:solidFill>
              </a:rPr>
              <a:t> and </a:t>
            </a:r>
            <a:r>
              <a:rPr lang="en-AU" sz="1400" b="1" dirty="0">
                <a:solidFill>
                  <a:srgbClr val="0070C0"/>
                </a:solidFill>
              </a:rPr>
              <a:t>longer term </a:t>
            </a:r>
            <a:r>
              <a:rPr lang="en-AU" sz="1400" dirty="0">
                <a:solidFill>
                  <a:schemeClr val="tx1"/>
                </a:solidFill>
              </a:rPr>
              <a:t>social/emotional/mental health impacts of this extreme weather event? </a:t>
            </a:r>
          </a:p>
          <a:p>
            <a:pPr marL="45720" indent="0">
              <a:lnSpc>
                <a:spcPct val="100000"/>
              </a:lnSpc>
              <a:buNone/>
            </a:pPr>
            <a:r>
              <a:rPr lang="en-AU" sz="1400" dirty="0">
                <a:solidFill>
                  <a:schemeClr val="tx1"/>
                </a:solidFill>
              </a:rPr>
              <a:t>You are aware that changing weather patterns will result in more frequent and severe extreme weather events such as thunderstorm asthma.  What advice would you give to community members and primary health care clinics to help them better prepare for such events?</a:t>
            </a:r>
          </a:p>
          <a:p>
            <a:endParaRPr lang="en-AU" dirty="0"/>
          </a:p>
        </p:txBody>
      </p:sp>
      <p:sp>
        <p:nvSpPr>
          <p:cNvPr id="2" name="Slide Number Placeholder 1">
            <a:extLst>
              <a:ext uri="{FF2B5EF4-FFF2-40B4-BE49-F238E27FC236}">
                <a16:creationId xmlns:a16="http://schemas.microsoft.com/office/drawing/2014/main" id="{7EA5C9E0-2DE7-4DF6-8D5A-66794476E3D7}"/>
              </a:ext>
            </a:extLst>
          </p:cNvPr>
          <p:cNvSpPr>
            <a:spLocks noGrp="1"/>
          </p:cNvSpPr>
          <p:nvPr>
            <p:ph type="sldNum" sz="quarter" idx="12"/>
          </p:nvPr>
        </p:nvSpPr>
        <p:spPr/>
        <p:txBody>
          <a:bodyPr/>
          <a:lstStyle/>
          <a:p>
            <a:fld id="{1857A9DB-22B3-4033-8C13-70AE145F03B5}" type="slidenum">
              <a:rPr lang="en-AU" smtClean="0"/>
              <a:t>7</a:t>
            </a:fld>
            <a:endParaRPr lang="en-AU"/>
          </a:p>
        </p:txBody>
      </p:sp>
    </p:spTree>
    <p:extLst>
      <p:ext uri="{BB962C8B-B14F-4D97-AF65-F5344CB8AC3E}">
        <p14:creationId xmlns:p14="http://schemas.microsoft.com/office/powerpoint/2010/main" val="1054018462"/>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b87dfbdf-65fc-4b16-b132-3436c9e9ed4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79D29F63789BE4BAE6AD9473E5DBD43" ma:contentTypeVersion="18" ma:contentTypeDescription="Create a new document." ma:contentTypeScope="" ma:versionID="80985c75eeba01df26d53f4afca4d762">
  <xsd:schema xmlns:xsd="http://www.w3.org/2001/XMLSchema" xmlns:xs="http://www.w3.org/2001/XMLSchema" xmlns:p="http://schemas.microsoft.com/office/2006/metadata/properties" xmlns:ns3="b87dfbdf-65fc-4b16-b132-3436c9e9ed42" xmlns:ns4="11f176b0-f8a0-49ff-9b4f-0335b85fcd29" targetNamespace="http://schemas.microsoft.com/office/2006/metadata/properties" ma:root="true" ma:fieldsID="9000d89ada3ef0b44d6674db5d9f0804" ns3:_="" ns4:_="">
    <xsd:import namespace="b87dfbdf-65fc-4b16-b132-3436c9e9ed42"/>
    <xsd:import namespace="11f176b0-f8a0-49ff-9b4f-0335b85fcd2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MediaServiceObjectDetectorVersions" minOccurs="0"/>
                <xsd:element ref="ns3:_activity"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7dfbdf-65fc-4b16-b132-3436c9e9ed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_activity" ma:index="23" nillable="true" ma:displayName="_activity" ma:hidden="true" ma:internalName="_activity">
      <xsd:simpleType>
        <xsd:restriction base="dms:Note"/>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f176b0-f8a0-49ff-9b4f-0335b85fcd2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F2C936A-6C2D-4D08-96A5-226438C7E6C5}">
  <ds:schemaRefs>
    <ds:schemaRef ds:uri="http://schemas.microsoft.com/office/2006/metadata/properties"/>
    <ds:schemaRef ds:uri="http://schemas.openxmlformats.org/package/2006/metadata/core-properties"/>
    <ds:schemaRef ds:uri="http://purl.org/dc/dcmitype/"/>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11f176b0-f8a0-49ff-9b4f-0335b85fcd29"/>
    <ds:schemaRef ds:uri="b87dfbdf-65fc-4b16-b132-3436c9e9ed42"/>
  </ds:schemaRefs>
</ds:datastoreItem>
</file>

<file path=customXml/itemProps2.xml><?xml version="1.0" encoding="utf-8"?>
<ds:datastoreItem xmlns:ds="http://schemas.openxmlformats.org/officeDocument/2006/customXml" ds:itemID="{A802D76E-7F02-46CE-99AB-76EFB5FF7A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7dfbdf-65fc-4b16-b132-3436c9e9ed42"/>
    <ds:schemaRef ds:uri="11f176b0-f8a0-49ff-9b4f-0335b85fcd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3F20FE-A12E-4C2D-A646-6FD6EF71F189}">
  <ds:schemaRefs>
    <ds:schemaRef ds:uri="http://schemas.microsoft.com/sharepoint/v3/contenttype/forms"/>
  </ds:schemaRefs>
</ds:datastoreItem>
</file>

<file path=docMetadata/LabelInfo.xml><?xml version="1.0" encoding="utf-8"?>
<clbl:labelList xmlns:clbl="http://schemas.microsoft.com/office/2020/mipLabelMetadata">
  <clbl:label id="{b4fff8a3-050f-428f-b966-cc56f581f9b1}" enabled="1" method="Standard" siteId="{7dfbfb93-19b6-4985-ac7e-501a37938456}" contentBits="0" removed="0"/>
</clbl:labelList>
</file>

<file path=docProps/app.xml><?xml version="1.0" encoding="utf-8"?>
<Properties xmlns="http://schemas.openxmlformats.org/officeDocument/2006/extended-properties" xmlns:vt="http://schemas.openxmlformats.org/officeDocument/2006/docPropsVTypes">
  <Template>Basis</Template>
  <TotalTime>124</TotalTime>
  <Words>777</Words>
  <Application>Microsoft Office PowerPoint</Application>
  <PresentationFormat>Custom</PresentationFormat>
  <Paragraphs>39</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Corbel</vt:lpstr>
      <vt:lpstr>Basis</vt:lpstr>
      <vt:lpstr>PowerPoint Presentation</vt:lpstr>
      <vt:lpstr>Scenario 6: Background</vt:lpstr>
      <vt:lpstr>Instructions</vt:lpstr>
      <vt:lpstr>Scenario 6: The storm</vt:lpstr>
      <vt:lpstr>Scenario 6: The storm</vt:lpstr>
      <vt:lpstr>Scenario 6: The storm</vt:lpstr>
      <vt:lpstr>Scenario 6: The storm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Levett-Jones</dc:creator>
  <cp:lastModifiedBy>Tracy Levett-Jones</cp:lastModifiedBy>
  <cp:revision>3</cp:revision>
  <dcterms:created xsi:type="dcterms:W3CDTF">2024-07-28T04:38:56Z</dcterms:created>
  <dcterms:modified xsi:type="dcterms:W3CDTF">2026-05-25T07:29:53Z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0x010100679D29F63789BE4BAE6AD9473E5DBD43</vt:lpwstr>
  </property>
  <property fmtid="{D5CDD505-2E9C-101B-9397-08002B2CF9AE}" pid="3" name="MSIP_Label_51a6c3db-1667-4f49-995a-8b9973972958_Enabled">
    <vt:lpwstr>true</vt:lpwstr>
  </property>
  <property fmtid="{D5CDD505-2E9C-101B-9397-08002B2CF9AE}" pid="4" name="MSIP_Label_51a6c3db-1667-4f49-995a-8b9973972958_SetDate">
    <vt:lpwstr>2026-05-25T07:27:04Z</vt:lpwstr>
  </property>
  <property fmtid="{D5CDD505-2E9C-101B-9397-08002B2CF9AE}" pid="5" name="MSIP_Label_51a6c3db-1667-4f49-995a-8b9973972958_Method">
    <vt:lpwstr>Standard</vt:lpwstr>
  </property>
  <property fmtid="{D5CDD505-2E9C-101B-9397-08002B2CF9AE}" pid="6" name="MSIP_Label_51a6c3db-1667-4f49-995a-8b9973972958_Name">
    <vt:lpwstr>UTS-Internal</vt:lpwstr>
  </property>
  <property fmtid="{D5CDD505-2E9C-101B-9397-08002B2CF9AE}" pid="7" name="MSIP_Label_51a6c3db-1667-4f49-995a-8b9973972958_SiteId">
    <vt:lpwstr>e8911c26-cf9f-4a9c-878e-527807be8791</vt:lpwstr>
  </property>
  <property fmtid="{D5CDD505-2E9C-101B-9397-08002B2CF9AE}" pid="8" name="MSIP_Label_51a6c3db-1667-4f49-995a-8b9973972958_ActionId">
    <vt:lpwstr>5a1b6b2d-1725-4c50-a31c-59bb5b9e94e1</vt:lpwstr>
  </property>
  <property fmtid="{D5CDD505-2E9C-101B-9397-08002B2CF9AE}" pid="9" name="MSIP_Label_51a6c3db-1667-4f49-995a-8b9973972958_ContentBits">
    <vt:lpwstr>0</vt:lpwstr>
  </property>
  <property fmtid="{D5CDD505-2E9C-101B-9397-08002B2CF9AE}" pid="10" name="MSIP_Label_51a6c3db-1667-4f49-995a-8b9973972958_Tag">
    <vt:lpwstr>10, 3, 0, 1</vt:lpwstr>
  </property>
</Properties>
</file>